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67901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Send It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ISPC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F085473-C1B0-4A0D-95E6-E9D1499239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06598"/>
            <a:ext cx="7005200" cy="563948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Send It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Send It is a 19 round, 95 point, Comstock course of fire. There are 8 IPSC targets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feet on X’s, heels touching rear fault line.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heels touching rear fault line,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141</Words>
  <Application>Microsoft Office PowerPoint</Application>
  <PresentationFormat>Custom</PresentationFormat>
  <Paragraphs>19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2021-02-12T21:44:25Z</dcterms:modified>
  <cp:category>Shooting</cp:category>
</cp:coreProperties>
</file>

<file path=docProps/thumbnail.jpeg>
</file>